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2874" y="-7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37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21952982" y="1714333"/>
            <a:ext cx="6812994" cy="36525976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513999" y="1714333"/>
            <a:ext cx="19934317" cy="36525976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00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391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910" y="27508442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391910" y="18144085"/>
            <a:ext cx="25737979" cy="9364360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130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3999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392320" y="9988663"/>
            <a:ext cx="13373656" cy="28251646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1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4001" y="9582373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514001" y="13575850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15381810" y="9582373"/>
            <a:ext cx="13384168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15381810" y="13575850"/>
            <a:ext cx="13384168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842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360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98"/>
          <a:stretch/>
        </p:blipFill>
        <p:spPr>
          <a:xfrm>
            <a:off x="-62351" y="17886"/>
            <a:ext cx="30468034" cy="370724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85" y="39549584"/>
            <a:ext cx="16469598" cy="24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6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14001" y="1704415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9" cy="36535892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14001" y="8958084"/>
            <a:ext cx="9961904" cy="29282225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89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5087" y="29965970"/>
            <a:ext cx="18167985" cy="353765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935087" y="3825019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935087" y="33503624"/>
            <a:ext cx="18167985" cy="5024051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009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13999" y="9988663"/>
            <a:ext cx="27251978" cy="28251646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51399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8C3D-BC75-4948-B98A-A0D1DD0C1CB3}" type="datetimeFigureOut">
              <a:rPr lang="de-DE" smtClean="0"/>
              <a:t>11.05.2017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345658" y="39677166"/>
            <a:ext cx="9588659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6"/>
            <a:ext cx="7065328" cy="2279156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AC8-20B1-4EEF-8560-394B1B42A9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93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6750" y="11323638"/>
            <a:ext cx="13752513" cy="2369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Einführung in das Projekt = 36 </a:t>
            </a:r>
            <a:r>
              <a:rPr lang="de-DE" altLang="de-DE" sz="3600" dirty="0" err="1">
                <a:solidFill>
                  <a:srgbClr val="DC9E00"/>
                </a:solidFill>
                <a:latin typeface="Franklin Gothic Demi" pitchFamily="34" charset="0"/>
              </a:rPr>
              <a:t>pt</a:t>
            </a:r>
            <a:endParaRPr lang="de-DE" altLang="de-DE" sz="3600" dirty="0">
              <a:solidFill>
                <a:srgbClr val="DC9E00"/>
              </a:solidFill>
              <a:latin typeface="Franklin Gothic Demi" pitchFamily="34" charset="0"/>
            </a:endParaRPr>
          </a:p>
          <a:p>
            <a:endParaRPr lang="de-DE" altLang="de-DE" sz="3300" baseline="300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3300" baseline="300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Zwischenüberschrift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</a:p>
          <a:p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Net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commolu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ptamustrum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totas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pelesci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undent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derrovi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derchicaere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nat.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debis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dolorumquam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sustibe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rumendit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Occus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estrupi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cillupt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atenis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simporia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apiet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simustiam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magnam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nonestem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sinciur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aliquia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tionsequi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laborrovit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quiscit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quatend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igenist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occatur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aboreicae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Nam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comnim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nemperferum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elis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dolumqu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iditatia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ania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fugiae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molest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haribusam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delesti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storeriam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aspis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exces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officab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maios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tincium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quateni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ssimagnit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ilia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</a:t>
            </a: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112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112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Zwischenüberschrift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volliquunt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Oreremp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orepudigenis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esserfero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lorecture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ipicium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exces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inctem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Lecepel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in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vendam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doloresto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volorporrum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verore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sintus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harum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eatempo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rporumq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uistiun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debisitis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alicatur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cusanihilis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volorempe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reperspiet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la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cillupta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soluptatum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renderum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eventorrum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iuscid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testrum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nessuntento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estione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nonsectas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moluptat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omnimusant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veligni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doluptio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Aximolorum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eatin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cusame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cusaesequi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spisqua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tempos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preptas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maior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nitibus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ex et,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quiaten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delendae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Ximossunto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explit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ulparum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debitiisque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elitium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eumquis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oditatesti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quatemporunt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quodit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commolor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Equo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officillut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dusaperia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cum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</a:t>
            </a: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>
                <a:solidFill>
                  <a:srgbClr val="DC9E00"/>
                </a:solidFill>
                <a:latin typeface="Franklin Gothic Demi" pitchFamily="34" charset="0"/>
              </a:rPr>
              <a:t>Zwischenüberschrift 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(Meilensteine)</a:t>
            </a:r>
          </a:p>
          <a:p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nonecati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ist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ipicil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intius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eatiae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porrovit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fuga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exerepedit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dolorepudam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veri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blam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velitat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iurendaest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archilibus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peribus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aceaquis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si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lacepudandi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velecturiti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nate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apit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sitaquas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volestis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laborit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enderoresto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sinctusda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ducit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Xerspera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dolestem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ipsa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sollam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entibero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corio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di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volendit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evenimus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none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66750" y="9666288"/>
            <a:ext cx="22709188" cy="13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7000" baseline="30000" dirty="0">
                <a:solidFill>
                  <a:srgbClr val="000000"/>
                </a:solidFill>
                <a:latin typeface="Franklin Gothic Demi" pitchFamily="34" charset="0"/>
              </a:rPr>
              <a:t>Titel….. = </a:t>
            </a:r>
            <a:r>
              <a:rPr lang="de-DE" altLang="de-DE" sz="7000" baseline="30000" dirty="0" smtClean="0">
                <a:solidFill>
                  <a:srgbClr val="000000"/>
                </a:solidFill>
                <a:latin typeface="Franklin Gothic Demi" pitchFamily="34" charset="0"/>
              </a:rPr>
              <a:t>70 </a:t>
            </a:r>
            <a:r>
              <a:rPr lang="de-DE" altLang="de-DE" sz="7000" baseline="30000" dirty="0" err="1" smtClean="0">
                <a:solidFill>
                  <a:srgbClr val="000000"/>
                </a:solidFill>
                <a:latin typeface="Franklin Gothic Demi" pitchFamily="34" charset="0"/>
              </a:rPr>
              <a:t>pt</a:t>
            </a:r>
            <a:endParaRPr lang="de-DE" altLang="de-DE" sz="7000" baseline="30000" dirty="0">
              <a:solidFill>
                <a:srgbClr val="000000"/>
              </a:solidFill>
              <a:latin typeface="Franklin Gothic Demi" pitchFamily="34" charset="0"/>
            </a:endParaRPr>
          </a:p>
          <a:p>
            <a:pPr>
              <a:spcBef>
                <a:spcPct val="50000"/>
              </a:spcBef>
            </a:pPr>
            <a:r>
              <a:rPr lang="de-DE" altLang="de-DE" sz="3300" baseline="30000" dirty="0">
                <a:solidFill>
                  <a:srgbClr val="000000"/>
                </a:solidFill>
                <a:latin typeface="Franklin Gothic Demi" pitchFamily="34" charset="0"/>
              </a:rPr>
              <a:t>Untertitel/Autoren = 33 </a:t>
            </a:r>
            <a:r>
              <a:rPr lang="de-DE" altLang="de-DE" sz="3300" baseline="30000" dirty="0" err="1">
                <a:solidFill>
                  <a:srgbClr val="000000"/>
                </a:solidFill>
                <a:latin typeface="Franklin Gothic Demi" pitchFamily="34" charset="0"/>
              </a:rPr>
              <a:t>pt</a:t>
            </a:r>
            <a:endParaRPr lang="de-DE" altLang="de-DE" sz="3300" baseline="30000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5621381" y="34036843"/>
            <a:ext cx="13393737" cy="253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600" dirty="0" smtClean="0">
                <a:solidFill>
                  <a:srgbClr val="DC9E00"/>
                </a:solidFill>
                <a:latin typeface="Franklin Gothic Demi" pitchFamily="34" charset="0"/>
              </a:rPr>
              <a:t>Kontakt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pPr>
              <a:spcBef>
                <a:spcPct val="50000"/>
              </a:spcBef>
            </a:pPr>
            <a:endParaRPr lang="de-DE" altLang="de-DE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644813" y="35013900"/>
            <a:ext cx="81375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000" dirty="0">
                <a:latin typeface="Franklin Gothic Demi" pitchFamily="34" charset="0"/>
              </a:rPr>
              <a:t>Max Mustermann - Projektkoordinator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 GmbH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Musterstraße 123, 12345 Leipzig</a:t>
            </a:r>
          </a:p>
          <a:p>
            <a:r>
              <a:rPr lang="de-DE" altLang="de-DE" sz="3000" dirty="0">
                <a:latin typeface="Franklin Gothic Book" pitchFamily="34" charset="0"/>
              </a:rPr>
              <a:t>Tel.: +49 (0) 123  1234-234</a:t>
            </a:r>
          </a:p>
          <a:p>
            <a:r>
              <a:rPr lang="de-DE" altLang="de-DE" sz="3000" dirty="0">
                <a:latin typeface="Franklin Gothic Book" pitchFamily="34" charset="0"/>
              </a:rPr>
              <a:t>Fax : +49 (0) 123 1234–235</a:t>
            </a:r>
          </a:p>
          <a:p>
            <a:r>
              <a:rPr lang="de-DE" altLang="de-DE" sz="3000" dirty="0">
                <a:latin typeface="Franklin Gothic Book" pitchFamily="34" charset="0"/>
              </a:rPr>
              <a:t>E-Mail: max.mustermann@muster.de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3348950" y="35013774"/>
            <a:ext cx="6931025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000" dirty="0">
                <a:latin typeface="Franklin Gothic Demi" pitchFamily="34" charset="0"/>
              </a:rPr>
              <a:t>Max Mustermann - Mitarbeiterin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 GmbH</a:t>
            </a:r>
          </a:p>
          <a:p>
            <a:r>
              <a:rPr lang="de-DE" altLang="de-DE" sz="3000" dirty="0">
                <a:latin typeface="Franklin Gothic Book" pitchFamily="34" charset="0"/>
              </a:rPr>
              <a:t>Musterstraße 123, 12345 Leipzig</a:t>
            </a:r>
          </a:p>
          <a:p>
            <a:r>
              <a:rPr lang="de-DE" altLang="de-DE" sz="3000" dirty="0">
                <a:latin typeface="Franklin Gothic Book" pitchFamily="34" charset="0"/>
              </a:rPr>
              <a:t>Tel.: +49 (0) 123  1234-234</a:t>
            </a:r>
          </a:p>
          <a:p>
            <a:r>
              <a:rPr lang="de-DE" altLang="de-DE" sz="3000" dirty="0">
                <a:latin typeface="Franklin Gothic Book" pitchFamily="34" charset="0"/>
              </a:rPr>
              <a:t>Fax : +49 (0) 123 1234–235</a:t>
            </a:r>
          </a:p>
          <a:p>
            <a:r>
              <a:rPr lang="de-DE" altLang="de-DE" sz="3000" dirty="0">
                <a:latin typeface="Franklin Gothic Book" pitchFamily="34" charset="0"/>
              </a:rPr>
              <a:t>E-Mail: max.mustermann@muster.de</a:t>
            </a:r>
          </a:p>
        </p:txBody>
      </p:sp>
      <p:sp>
        <p:nvSpPr>
          <p:cNvPr id="9" name="Rechteck 8"/>
          <p:cNvSpPr/>
          <p:nvPr/>
        </p:nvSpPr>
        <p:spPr>
          <a:xfrm>
            <a:off x="17300227" y="39118230"/>
            <a:ext cx="11881198" cy="3168352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18308339" y="39910318"/>
            <a:ext cx="85061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 smtClean="0">
                <a:latin typeface="Franklin Gothic Book" panose="020B0503020102020204" pitchFamily="34" charset="0"/>
              </a:rPr>
              <a:t>Eigene Logos</a:t>
            </a:r>
            <a:endParaRPr lang="de-DE" sz="3000" dirty="0">
              <a:latin typeface="Franklin Gothic Book" panose="020B0503020102020204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5978849" y="12547278"/>
            <a:ext cx="13165102" cy="7338343"/>
            <a:chOff x="678741" y="19748078"/>
            <a:chExt cx="13165102" cy="7338343"/>
          </a:xfrm>
        </p:grpSpPr>
        <p:sp>
          <p:nvSpPr>
            <p:cNvPr id="12" name="Rechteck 11"/>
            <p:cNvSpPr/>
            <p:nvPr/>
          </p:nvSpPr>
          <p:spPr>
            <a:xfrm>
              <a:off x="678741" y="19748078"/>
              <a:ext cx="13165102" cy="733834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2466579" y="21539240"/>
              <a:ext cx="85061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000" dirty="0" smtClean="0">
                  <a:latin typeface="Franklin Gothic Book" panose="020B0503020102020204" pitchFamily="34" charset="0"/>
                </a:rPr>
                <a:t>Bild/Grafik einfügen</a:t>
              </a:r>
              <a:endParaRPr lang="de-DE" sz="3000" dirty="0"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773698" y="20211638"/>
            <a:ext cx="13752513" cy="1288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altLang="de-DE" sz="3600" dirty="0" smtClean="0">
                <a:solidFill>
                  <a:srgbClr val="DC9E00"/>
                </a:solidFill>
                <a:latin typeface="Franklin Gothic Demi" pitchFamily="34" charset="0"/>
              </a:rPr>
              <a:t>Zwischenüberschrift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volliquunt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Oreremp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orepudigenis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abore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esserfero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lorecture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ipicium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exces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inctem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Lecepel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in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comnis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de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vendam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doloresto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volorporrum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verore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sintus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harum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eatempo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rporumq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uistiun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debisitis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alicatur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cusanihilis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volorempe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reperspiet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la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venimi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cillupta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soluptatum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renderum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eventorrum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iuscid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testrum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nessuntento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estione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nonsectas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moluptat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omnimusant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veligni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doluptio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Aximolorum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volore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eatin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cusame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cusaesequi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volupta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spisqua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tempos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preptas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maior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nitibus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ex et,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corem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quiaten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delendae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Ximossunto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vid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explit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ulparum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debitiisque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elitium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eumquis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oditatesti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quatemporunt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entem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quodit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commolor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adis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sed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Equo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officillut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lam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sit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odi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nus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, a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dusaperia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doluptatur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volo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doloris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ea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cum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od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quunt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quatis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doluptam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>
                <a:solidFill>
                  <a:srgbClr val="000000"/>
                </a:solidFill>
                <a:latin typeface="Franklin Gothic Book" pitchFamily="34" charset="0"/>
              </a:rPr>
              <a:t>iur</a:t>
            </a:r>
            <a:r>
              <a:rPr lang="de-DE" altLang="de-DE" sz="3300" dirty="0">
                <a:solidFill>
                  <a:srgbClr val="000000"/>
                </a:solidFill>
                <a:latin typeface="Franklin Gothic Book" pitchFamily="34" charset="0"/>
              </a:rPr>
              <a:t>?</a:t>
            </a:r>
          </a:p>
          <a:p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  <a:p>
            <a:endParaRPr lang="de-DE" altLang="de-DE" sz="3300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600" dirty="0" smtClean="0">
                <a:solidFill>
                  <a:srgbClr val="DC9E00"/>
                </a:solidFill>
                <a:latin typeface="Franklin Gothic Demi" pitchFamily="34" charset="0"/>
              </a:rPr>
              <a:t>Fazit</a:t>
            </a:r>
            <a:endParaRPr lang="de-DE" altLang="de-DE" sz="3300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nonecati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ist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ipicil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intius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il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eatiae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porrovit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fuga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Ut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exerepedit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pre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dolorepudam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veri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blam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velitat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iurendaest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archilibus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plit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estem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aut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ant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peribus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num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aceaquis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si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lacepudandi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autem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velecturiti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nate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et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apit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sitaquas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est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volestis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mos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parum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laborit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enderoresto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etum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sinctusda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ducit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abo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Xerspera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dolestem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ipsa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volupit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sollam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entibero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cus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.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re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quam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voluptae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nonseque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quidis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ad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corio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to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di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quid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ute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volendit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,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evenimus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ma</a:t>
            </a:r>
            <a:r>
              <a:rPr lang="de-DE" altLang="de-DE" sz="3300" dirty="0" smtClean="0">
                <a:solidFill>
                  <a:srgbClr val="000000"/>
                </a:solidFill>
                <a:latin typeface="Franklin Gothic Book" pitchFamily="34" charset="0"/>
              </a:rPr>
              <a:t> </a:t>
            </a:r>
            <a:r>
              <a:rPr lang="de-DE" altLang="de-DE" sz="3300" dirty="0" err="1" smtClean="0">
                <a:solidFill>
                  <a:srgbClr val="000000"/>
                </a:solidFill>
                <a:latin typeface="Franklin Gothic Book" pitchFamily="34" charset="0"/>
              </a:rPr>
              <a:t>none</a:t>
            </a:r>
            <a:endParaRPr lang="de-DE" altLang="de-DE" sz="33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6272810" y="9590420"/>
            <a:ext cx="26014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4176713">
              <a:defRPr>
                <a:solidFill>
                  <a:schemeClr val="tx1"/>
                </a:solidFill>
                <a:latin typeface="Arial" charset="0"/>
              </a:defRPr>
            </a:lvl1pPr>
            <a:lvl2pPr defTabSz="4176713">
              <a:defRPr>
                <a:solidFill>
                  <a:schemeClr val="tx1"/>
                </a:solidFill>
                <a:latin typeface="Arial" charset="0"/>
              </a:defRPr>
            </a:lvl2pPr>
            <a:lvl3pPr defTabSz="4176713">
              <a:defRPr>
                <a:solidFill>
                  <a:schemeClr val="tx1"/>
                </a:solidFill>
                <a:latin typeface="Arial" charset="0"/>
              </a:defRPr>
            </a:lvl3pPr>
            <a:lvl4pPr defTabSz="4176713">
              <a:defRPr>
                <a:solidFill>
                  <a:schemeClr val="tx1"/>
                </a:solidFill>
                <a:latin typeface="Arial" charset="0"/>
              </a:defRPr>
            </a:lvl4pPr>
            <a:lvl5pPr defTabSz="4176713">
              <a:defRPr>
                <a:solidFill>
                  <a:schemeClr val="tx1"/>
                </a:solidFill>
                <a:latin typeface="Arial" charset="0"/>
              </a:defRPr>
            </a:lvl5pPr>
            <a:lvl6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1767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300" baseline="30000" dirty="0" smtClean="0">
                <a:solidFill>
                  <a:srgbClr val="000000"/>
                </a:solidFill>
                <a:latin typeface="Franklin Gothic Demi" pitchFamily="34" charset="0"/>
              </a:rPr>
              <a:t>FKZ-Nr.:03KB00X</a:t>
            </a:r>
            <a:endParaRPr lang="de-DE" altLang="de-DE" sz="3300" baseline="30000" dirty="0">
              <a:solidFill>
                <a:srgbClr val="000000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775604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Microsoft Office PowerPoint</Application>
  <PresentationFormat>Benutzerdefiniert</PresentationFormat>
  <Paragraphs>38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</vt:lpstr>
      <vt:lpstr>PowerPoint-Präsentation</vt:lpstr>
    </vt:vector>
  </TitlesOfParts>
  <Company>DBFZ - Deutsches BiomasseForschungsZentrum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Gröber, Angela</dc:creator>
  <cp:lastModifiedBy>Gröber, Angela</cp:lastModifiedBy>
  <cp:revision>5</cp:revision>
  <dcterms:created xsi:type="dcterms:W3CDTF">2014-04-08T07:29:42Z</dcterms:created>
  <dcterms:modified xsi:type="dcterms:W3CDTF">2017-05-11T08:20:38Z</dcterms:modified>
</cp:coreProperties>
</file>