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de-DE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46" y="1122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88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92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45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0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1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88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12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5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7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9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344B-1046-4BA6-8BC7-18B94DC4956E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4A94-4472-40F5-94DF-198D5BAA74E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2" y="-360723"/>
            <a:ext cx="21736178" cy="137725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0" y="27453355"/>
            <a:ext cx="15501954" cy="23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756296" y="6283004"/>
            <a:ext cx="20090232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de-DE" sz="5000" b="1" dirty="0" smtClean="0"/>
              <a:t>Ü1_50 </a:t>
            </a:r>
            <a:r>
              <a:rPr lang="de-DE" sz="5000" b="1" dirty="0" err="1" smtClean="0"/>
              <a:t>pt</a:t>
            </a:r>
            <a:endParaRPr lang="de-DE" sz="5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97416" y="9100026"/>
            <a:ext cx="9361040" cy="86331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4000" b="1" dirty="0" err="1" smtClean="0">
                <a:solidFill>
                  <a:srgbClr val="DC9E00"/>
                </a:solidFill>
              </a:rPr>
              <a:t>Zwischen_Üb</a:t>
            </a:r>
            <a:r>
              <a:rPr lang="de-DE" sz="4000" b="1" dirty="0" smtClean="0">
                <a:solidFill>
                  <a:srgbClr val="DC9E00"/>
                </a:solidFill>
              </a:rPr>
              <a:t>_ 40pt</a:t>
            </a:r>
          </a:p>
          <a:p>
            <a:pPr algn="just"/>
            <a:endParaRPr lang="de-DE" sz="3200" dirty="0" smtClean="0"/>
          </a:p>
          <a:p>
            <a:pPr algn="just"/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officia</a:t>
            </a:r>
            <a:r>
              <a:rPr lang="de-DE" sz="2300" dirty="0" smtClean="0"/>
              <a:t> </a:t>
            </a:r>
            <a:r>
              <a:rPr lang="de-DE" sz="2300" dirty="0" err="1" smtClean="0"/>
              <a:t>dolupturio</a:t>
            </a:r>
            <a:r>
              <a:rPr lang="de-DE" sz="2300" dirty="0" smtClean="0"/>
              <a:t> </a:t>
            </a:r>
            <a:r>
              <a:rPr lang="de-DE" sz="2300" dirty="0" err="1" smtClean="0"/>
              <a:t>blaborp</a:t>
            </a:r>
            <a:r>
              <a:rPr lang="de-DE" sz="2300" dirty="0" smtClean="0"/>
              <a:t> </a:t>
            </a:r>
            <a:r>
              <a:rPr lang="de-DE" sz="2300" dirty="0" err="1" smtClean="0"/>
              <a:t>oreped</a:t>
            </a:r>
            <a:r>
              <a:rPr lang="de-DE" sz="2300" dirty="0" smtClean="0"/>
              <a:t> </a:t>
            </a:r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odipis</a:t>
            </a:r>
            <a:r>
              <a:rPr lang="de-DE" sz="2300" dirty="0" smtClean="0"/>
              <a:t> </a:t>
            </a:r>
            <a:r>
              <a:rPr lang="de-DE" sz="2300" dirty="0" err="1" smtClean="0"/>
              <a:t>voluptatur</a:t>
            </a:r>
            <a:r>
              <a:rPr lang="de-DE" sz="2300" dirty="0" smtClean="0"/>
              <a:t> </a:t>
            </a:r>
            <a:r>
              <a:rPr lang="de-DE" sz="2300" dirty="0" err="1" smtClean="0"/>
              <a:t>adistium</a:t>
            </a:r>
            <a:r>
              <a:rPr lang="de-DE" sz="2300" dirty="0" smtClean="0"/>
              <a:t> </a:t>
            </a:r>
            <a:r>
              <a:rPr lang="de-DE" sz="2300" dirty="0" err="1" smtClean="0"/>
              <a:t>rem</a:t>
            </a:r>
            <a:r>
              <a:rPr lang="de-DE" sz="2300" dirty="0" smtClean="0"/>
              <a:t>. </a:t>
            </a:r>
            <a:r>
              <a:rPr lang="de-DE" sz="2300" dirty="0" err="1" smtClean="0"/>
              <a:t>Tur</a:t>
            </a:r>
            <a:r>
              <a:rPr lang="de-DE" sz="2300" dirty="0" smtClean="0"/>
              <a:t>, </a:t>
            </a:r>
            <a:r>
              <a:rPr lang="de-DE" sz="2300" dirty="0" err="1" smtClean="0"/>
              <a:t>volorerum</a:t>
            </a:r>
            <a:r>
              <a:rPr lang="de-DE" sz="2300" dirty="0" smtClean="0"/>
              <a:t> </a:t>
            </a:r>
            <a:r>
              <a:rPr lang="de-DE" sz="2300" dirty="0" err="1" smtClean="0"/>
              <a:t>estius</a:t>
            </a:r>
            <a:r>
              <a:rPr lang="de-DE" sz="2300" dirty="0" smtClean="0"/>
              <a:t> </a:t>
            </a:r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sercienis</a:t>
            </a:r>
            <a:r>
              <a:rPr lang="de-DE" sz="2300" dirty="0" smtClean="0"/>
              <a:t> </a:t>
            </a:r>
            <a:r>
              <a:rPr lang="de-DE" sz="2300" dirty="0" err="1" smtClean="0"/>
              <a:t>deruptatem</a:t>
            </a:r>
            <a:r>
              <a:rPr lang="de-DE" sz="2300" dirty="0" smtClean="0"/>
              <a:t> </a:t>
            </a:r>
            <a:r>
              <a:rPr lang="de-DE" sz="2300" dirty="0" err="1" smtClean="0"/>
              <a:t>sum</a:t>
            </a:r>
            <a:r>
              <a:rPr lang="de-DE" sz="2300" dirty="0" smtClean="0"/>
              <a:t> </a:t>
            </a:r>
            <a:r>
              <a:rPr lang="de-DE" sz="2300" dirty="0" err="1" smtClean="0"/>
              <a:t>doluptatemos</a:t>
            </a:r>
            <a:r>
              <a:rPr lang="de-DE" sz="2300" dirty="0" smtClean="0"/>
              <a:t> </a:t>
            </a:r>
            <a:r>
              <a:rPr lang="de-DE" sz="2300" dirty="0" err="1" smtClean="0"/>
              <a:t>eum</a:t>
            </a:r>
            <a:r>
              <a:rPr lang="de-DE" sz="2300" dirty="0" smtClean="0"/>
              <a:t> </a:t>
            </a:r>
            <a:r>
              <a:rPr lang="de-DE" sz="2300" dirty="0" err="1" smtClean="0"/>
              <a:t>fugitis</a:t>
            </a:r>
            <a:r>
              <a:rPr lang="de-DE" sz="2300" dirty="0" smtClean="0"/>
              <a:t> et </a:t>
            </a:r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dolorecum</a:t>
            </a:r>
            <a:r>
              <a:rPr lang="de-DE" sz="2300" dirty="0" smtClean="0"/>
              <a:t> </a:t>
            </a:r>
            <a:r>
              <a:rPr lang="de-DE" sz="2300" dirty="0" err="1" smtClean="0"/>
              <a:t>vel</a:t>
            </a:r>
            <a:r>
              <a:rPr lang="de-DE" sz="2300" dirty="0" smtClean="0"/>
              <a:t> </a:t>
            </a:r>
            <a:r>
              <a:rPr lang="de-DE" sz="2300" dirty="0" err="1" smtClean="0"/>
              <a:t>ipient</a:t>
            </a:r>
            <a:r>
              <a:rPr lang="de-DE" sz="2300" dirty="0" smtClean="0"/>
              <a:t> </a:t>
            </a:r>
            <a:r>
              <a:rPr lang="de-DE" sz="2300" dirty="0" err="1" smtClean="0"/>
              <a:t>listio</a:t>
            </a:r>
            <a:r>
              <a:rPr lang="de-DE" sz="2300" dirty="0" smtClean="0"/>
              <a:t> </a:t>
            </a:r>
            <a:r>
              <a:rPr lang="de-DE" sz="2300" dirty="0" err="1" smtClean="0"/>
              <a:t>bere</a:t>
            </a:r>
            <a:r>
              <a:rPr lang="de-DE" sz="2300" dirty="0" smtClean="0"/>
              <a:t>, </a:t>
            </a:r>
            <a:r>
              <a:rPr lang="de-DE" sz="2300" dirty="0" err="1" smtClean="0"/>
              <a:t>corem</a:t>
            </a:r>
            <a:r>
              <a:rPr lang="de-DE" sz="2300" dirty="0" smtClean="0"/>
              <a:t> </a:t>
            </a:r>
            <a:r>
              <a:rPr lang="de-DE" sz="2300" dirty="0" err="1" smtClean="0"/>
              <a:t>laborum</a:t>
            </a:r>
            <a:r>
              <a:rPr lang="de-DE" sz="2300" dirty="0" smtClean="0"/>
              <a:t>,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velluptamus</a:t>
            </a:r>
            <a:r>
              <a:rPr lang="de-DE" sz="2300" dirty="0" smtClean="0"/>
              <a:t>, </a:t>
            </a:r>
            <a:r>
              <a:rPr lang="de-DE" sz="2300" dirty="0" err="1" smtClean="0"/>
              <a:t>ium</a:t>
            </a:r>
            <a:r>
              <a:rPr lang="de-DE" sz="2300" dirty="0" smtClean="0"/>
              <a:t> </a:t>
            </a:r>
            <a:r>
              <a:rPr lang="de-DE" sz="2300" dirty="0" err="1" smtClean="0"/>
              <a:t>arum</a:t>
            </a:r>
            <a:r>
              <a:rPr lang="de-DE" sz="2300" dirty="0" smtClean="0"/>
              <a:t> </a:t>
            </a:r>
            <a:r>
              <a:rPr lang="de-DE" sz="2300" dirty="0" err="1" smtClean="0"/>
              <a:t>volor</a:t>
            </a:r>
            <a:r>
              <a:rPr lang="de-DE" sz="2300" dirty="0" smtClean="0"/>
              <a:t> </a:t>
            </a:r>
            <a:r>
              <a:rPr lang="de-DE" sz="2300" dirty="0" err="1" smtClean="0"/>
              <a:t>rem</a:t>
            </a:r>
            <a:r>
              <a:rPr lang="de-DE" sz="2300" dirty="0" smtClean="0"/>
              <a:t> </a:t>
            </a:r>
            <a:r>
              <a:rPr lang="de-DE" sz="2300" dirty="0" err="1" smtClean="0"/>
              <a:t>nosamen</a:t>
            </a:r>
            <a:r>
              <a:rPr lang="de-DE" sz="2300" dirty="0" smtClean="0"/>
              <a:t> </a:t>
            </a:r>
            <a:r>
              <a:rPr lang="de-DE" sz="2300" dirty="0" err="1" smtClean="0"/>
              <a:t>ihiliqui</a:t>
            </a:r>
            <a:r>
              <a:rPr lang="de-DE" sz="2300" dirty="0" smtClean="0"/>
              <a:t> </a:t>
            </a:r>
            <a:r>
              <a:rPr lang="de-DE" sz="2300" dirty="0" err="1" smtClean="0"/>
              <a:t>tenducienet</a:t>
            </a:r>
            <a:r>
              <a:rPr lang="de-DE" sz="2300" dirty="0" smtClean="0"/>
              <a:t>, </a:t>
            </a:r>
            <a:r>
              <a:rPr lang="de-DE" sz="2300" dirty="0" err="1" smtClean="0"/>
              <a:t>esti</a:t>
            </a:r>
            <a:r>
              <a:rPr lang="de-DE" sz="2300" dirty="0" smtClean="0"/>
              <a:t> </a:t>
            </a:r>
            <a:r>
              <a:rPr lang="de-DE" sz="2300" dirty="0" err="1" smtClean="0"/>
              <a:t>tem</a:t>
            </a:r>
            <a:r>
              <a:rPr lang="de-DE" sz="2300" dirty="0" smtClean="0"/>
              <a:t> </a:t>
            </a:r>
            <a:r>
              <a:rPr lang="de-DE" sz="2300" dirty="0" err="1" smtClean="0"/>
              <a:t>etus</a:t>
            </a:r>
            <a:r>
              <a:rPr lang="de-DE" sz="2300" dirty="0" smtClean="0"/>
              <a:t> es </a:t>
            </a:r>
            <a:r>
              <a:rPr lang="de-DE" sz="2300" dirty="0" err="1" smtClean="0"/>
              <a:t>nonsequ</a:t>
            </a:r>
            <a:r>
              <a:rPr lang="de-DE" sz="2300" dirty="0" smtClean="0"/>
              <a:t> </a:t>
            </a:r>
            <a:r>
              <a:rPr lang="de-DE" sz="2300" dirty="0" err="1" smtClean="0"/>
              <a:t>aecepro</a:t>
            </a:r>
            <a:r>
              <a:rPr lang="de-DE" sz="2300" dirty="0" smtClean="0"/>
              <a:t> </a:t>
            </a:r>
            <a:r>
              <a:rPr lang="de-DE" sz="2300" dirty="0" err="1" smtClean="0"/>
              <a:t>molendam</a:t>
            </a:r>
            <a:r>
              <a:rPr lang="de-DE" sz="2300" dirty="0" smtClean="0"/>
              <a:t> </a:t>
            </a:r>
            <a:r>
              <a:rPr lang="de-DE" sz="2300" dirty="0" err="1" smtClean="0"/>
              <a:t>quisint</a:t>
            </a:r>
            <a:r>
              <a:rPr lang="de-DE" sz="2300" dirty="0" smtClean="0"/>
              <a:t> am et </a:t>
            </a:r>
            <a:r>
              <a:rPr lang="de-DE" sz="2300" dirty="0" err="1" smtClean="0"/>
              <a:t>aut</a:t>
            </a:r>
            <a:r>
              <a:rPr lang="de-DE" sz="2300" dirty="0" smtClean="0"/>
              <a:t> </a:t>
            </a:r>
            <a:r>
              <a:rPr lang="de-DE" sz="2300" dirty="0" err="1" smtClean="0"/>
              <a:t>maio</a:t>
            </a:r>
            <a:r>
              <a:rPr lang="de-DE" sz="2300" dirty="0" smtClean="0"/>
              <a:t> </a:t>
            </a:r>
            <a:r>
              <a:rPr lang="de-DE" sz="2300" dirty="0" err="1" smtClean="0"/>
              <a:t>tem</a:t>
            </a:r>
            <a:r>
              <a:rPr lang="de-DE" sz="2300" dirty="0" smtClean="0"/>
              <a:t> </a:t>
            </a:r>
            <a:r>
              <a:rPr lang="de-DE" sz="2300" dirty="0" err="1" smtClean="0"/>
              <a:t>volupta</a:t>
            </a:r>
            <a:r>
              <a:rPr lang="de-DE" sz="2300" dirty="0" smtClean="0"/>
              <a:t> se </a:t>
            </a:r>
            <a:r>
              <a:rPr lang="de-DE" sz="2300" dirty="0" err="1" smtClean="0"/>
              <a:t>nonsequia</a:t>
            </a:r>
            <a:r>
              <a:rPr lang="de-DE" sz="2300" dirty="0" smtClean="0"/>
              <a:t> et </a:t>
            </a:r>
            <a:r>
              <a:rPr lang="de-DE" sz="2300" dirty="0" err="1" smtClean="0"/>
              <a:t>maximporpore</a:t>
            </a:r>
            <a:r>
              <a:rPr lang="de-DE" sz="2300" dirty="0" smtClean="0"/>
              <a:t> </a:t>
            </a:r>
            <a:r>
              <a:rPr lang="de-DE" sz="2300" dirty="0" err="1" smtClean="0"/>
              <a:t>cores</a:t>
            </a:r>
            <a:r>
              <a:rPr lang="de-DE" sz="2300" dirty="0" smtClean="0"/>
              <a:t> </a:t>
            </a:r>
            <a:r>
              <a:rPr lang="de-DE" sz="2300" dirty="0" err="1" smtClean="0"/>
              <a:t>aliciunt</a:t>
            </a:r>
            <a:r>
              <a:rPr lang="de-DE" sz="2300" dirty="0" smtClean="0"/>
              <a:t> </a:t>
            </a:r>
            <a:r>
              <a:rPr lang="de-DE" sz="2300" dirty="0" err="1" smtClean="0"/>
              <a:t>aut</a:t>
            </a:r>
            <a:r>
              <a:rPr lang="de-DE" sz="2300" dirty="0" smtClean="0"/>
              <a:t> </a:t>
            </a:r>
            <a:r>
              <a:rPr lang="de-DE" sz="2300" dirty="0" err="1" smtClean="0"/>
              <a:t>repturia</a:t>
            </a:r>
            <a:r>
              <a:rPr lang="de-DE" sz="2300" dirty="0" smtClean="0"/>
              <a:t> </a:t>
            </a:r>
            <a:r>
              <a:rPr lang="de-DE" sz="2300" dirty="0" err="1" smtClean="0"/>
              <a:t>necae</a:t>
            </a:r>
            <a:r>
              <a:rPr lang="de-DE" sz="2300" dirty="0" smtClean="0"/>
              <a:t> </a:t>
            </a:r>
            <a:r>
              <a:rPr lang="de-DE" sz="2300" dirty="0" err="1" smtClean="0"/>
              <a:t>providerum</a:t>
            </a:r>
            <a:r>
              <a:rPr lang="de-DE" sz="2300" dirty="0" smtClean="0"/>
              <a:t> </a:t>
            </a:r>
            <a:r>
              <a:rPr lang="de-DE" sz="2300" dirty="0" err="1" smtClean="0"/>
              <a:t>con</a:t>
            </a:r>
            <a:r>
              <a:rPr lang="de-DE" sz="2300" dirty="0" smtClean="0"/>
              <a:t> </a:t>
            </a:r>
            <a:r>
              <a:rPr lang="de-DE" sz="2300" dirty="0" err="1" smtClean="0"/>
              <a:t>repremp</a:t>
            </a:r>
            <a:r>
              <a:rPr lang="de-DE" sz="2300" dirty="0" smtClean="0"/>
              <a:t> </a:t>
            </a:r>
            <a:r>
              <a:rPr lang="de-DE" sz="2300" dirty="0" err="1" smtClean="0"/>
              <a:t>orumquatur</a:t>
            </a:r>
            <a:r>
              <a:rPr lang="de-DE" sz="2300" dirty="0" smtClean="0"/>
              <a:t>, </a:t>
            </a:r>
            <a:r>
              <a:rPr lang="de-DE" sz="2300" dirty="0" err="1" smtClean="0"/>
              <a:t>cor</a:t>
            </a:r>
            <a:r>
              <a:rPr lang="de-DE" sz="2300" dirty="0" smtClean="0"/>
              <a:t> </a:t>
            </a:r>
            <a:r>
              <a:rPr lang="de-DE" sz="2300" dirty="0" err="1" smtClean="0"/>
              <a:t>asimagnim</a:t>
            </a:r>
            <a:r>
              <a:rPr lang="de-DE" sz="2300" dirty="0" smtClean="0"/>
              <a:t> </a:t>
            </a:r>
            <a:r>
              <a:rPr lang="de-DE" sz="2300" dirty="0" err="1" smtClean="0"/>
              <a:t>hit</a:t>
            </a:r>
            <a:r>
              <a:rPr lang="de-DE" sz="2300" dirty="0" smtClean="0"/>
              <a:t>, </a:t>
            </a:r>
            <a:r>
              <a:rPr lang="de-DE" sz="2300" dirty="0" err="1" smtClean="0"/>
              <a:t>sum</a:t>
            </a:r>
            <a:r>
              <a:rPr lang="de-DE" sz="2300" dirty="0" smtClean="0"/>
              <a:t> </a:t>
            </a:r>
            <a:r>
              <a:rPr lang="de-DE" sz="2300" dirty="0" err="1" smtClean="0"/>
              <a:t>quam</a:t>
            </a:r>
            <a:r>
              <a:rPr lang="de-DE" sz="2300" dirty="0" smtClean="0"/>
              <a:t> et </a:t>
            </a:r>
            <a:r>
              <a:rPr lang="de-DE" sz="2300" dirty="0" err="1" smtClean="0"/>
              <a:t>quatum</a:t>
            </a:r>
            <a:r>
              <a:rPr lang="de-DE" sz="2300" dirty="0" smtClean="0"/>
              <a:t> </a:t>
            </a:r>
            <a:r>
              <a:rPr lang="de-DE" sz="2300" dirty="0" err="1" smtClean="0"/>
              <a:t>volupti</a:t>
            </a:r>
            <a:r>
              <a:rPr lang="de-DE" sz="2300" dirty="0" smtClean="0"/>
              <a:t> </a:t>
            </a:r>
            <a:r>
              <a:rPr lang="de-DE" sz="2300" dirty="0" err="1" smtClean="0"/>
              <a:t>onsequam</a:t>
            </a:r>
            <a:r>
              <a:rPr lang="de-DE" sz="2300" dirty="0" smtClean="0"/>
              <a:t>, </a:t>
            </a:r>
            <a:r>
              <a:rPr lang="de-DE" sz="2300" dirty="0" err="1" smtClean="0"/>
              <a:t>sae</a:t>
            </a:r>
            <a:r>
              <a:rPr lang="de-DE" sz="2300" dirty="0" smtClean="0"/>
              <a:t> </a:t>
            </a:r>
            <a:r>
              <a:rPr lang="de-DE" sz="2300" dirty="0" err="1" smtClean="0"/>
              <a:t>core</a:t>
            </a:r>
            <a:r>
              <a:rPr lang="de-DE" sz="2300" dirty="0" smtClean="0"/>
              <a:t> </a:t>
            </a:r>
            <a:r>
              <a:rPr lang="de-DE" sz="2300" dirty="0" err="1" smtClean="0"/>
              <a:t>volupta</a:t>
            </a:r>
            <a:r>
              <a:rPr lang="de-DE" sz="2300" dirty="0" smtClean="0"/>
              <a:t> </a:t>
            </a:r>
            <a:r>
              <a:rPr lang="de-DE" sz="2300" dirty="0" err="1" smtClean="0"/>
              <a:t>turiore</a:t>
            </a:r>
            <a:r>
              <a:rPr lang="de-DE" sz="2300" dirty="0" smtClean="0"/>
              <a:t>, </a:t>
            </a:r>
            <a:r>
              <a:rPr lang="de-DE" sz="2300" dirty="0" err="1" smtClean="0"/>
              <a:t>nobis</a:t>
            </a:r>
            <a:r>
              <a:rPr lang="de-DE" sz="2300" dirty="0" smtClean="0"/>
              <a:t> quo </a:t>
            </a:r>
            <a:r>
              <a:rPr lang="de-DE" sz="2300" dirty="0" err="1" smtClean="0"/>
              <a:t>molles</a:t>
            </a:r>
            <a:r>
              <a:rPr lang="de-DE" sz="2300" dirty="0" smtClean="0"/>
              <a:t> </a:t>
            </a:r>
            <a:r>
              <a:rPr lang="de-DE" sz="2300" dirty="0" err="1" smtClean="0"/>
              <a:t>ut</a:t>
            </a:r>
            <a:r>
              <a:rPr lang="de-DE" sz="2300" dirty="0" smtClean="0"/>
              <a:t> quas et </a:t>
            </a:r>
            <a:r>
              <a:rPr lang="de-DE" sz="2300" dirty="0" err="1" smtClean="0"/>
              <a:t>occatat</a:t>
            </a:r>
            <a:r>
              <a:rPr lang="de-DE" sz="2300" dirty="0" smtClean="0"/>
              <a:t> </a:t>
            </a:r>
            <a:r>
              <a:rPr lang="de-DE" sz="2300" dirty="0" err="1" smtClean="0"/>
              <a:t>atures</a:t>
            </a:r>
            <a:r>
              <a:rPr lang="de-DE" sz="2300" dirty="0" smtClean="0"/>
              <a:t> </a:t>
            </a:r>
            <a:r>
              <a:rPr lang="de-DE" sz="2300" dirty="0" err="1" smtClean="0"/>
              <a:t>illacilicid</a:t>
            </a:r>
            <a:r>
              <a:rPr lang="de-DE" sz="2300" dirty="0" smtClean="0"/>
              <a:t> </a:t>
            </a:r>
            <a:r>
              <a:rPr lang="de-DE" sz="2300" dirty="0" err="1" smtClean="0"/>
              <a:t>erionemque</a:t>
            </a:r>
            <a:r>
              <a:rPr lang="de-DE" sz="2300" dirty="0" smtClean="0"/>
              <a:t> nos </a:t>
            </a:r>
            <a:r>
              <a:rPr lang="de-DE" sz="2300" dirty="0" err="1" smtClean="0"/>
              <a:t>dolupta</a:t>
            </a:r>
            <a:r>
              <a:rPr lang="de-DE" sz="2300" dirty="0" smtClean="0"/>
              <a:t> </a:t>
            </a:r>
            <a:r>
              <a:rPr lang="de-DE" sz="2300" dirty="0" err="1" smtClean="0"/>
              <a:t>ducipsam</a:t>
            </a:r>
            <a:r>
              <a:rPr lang="de-DE" sz="2300" dirty="0" smtClean="0"/>
              <a:t> </a:t>
            </a:r>
            <a:r>
              <a:rPr lang="de-DE" sz="2300" dirty="0" err="1" smtClean="0"/>
              <a:t>incit</a:t>
            </a:r>
            <a:r>
              <a:rPr lang="de-DE" sz="2300" dirty="0" smtClean="0"/>
              <a:t> </a:t>
            </a:r>
            <a:r>
              <a:rPr lang="de-DE" sz="2300" dirty="0" err="1" smtClean="0"/>
              <a:t>voles</a:t>
            </a:r>
            <a:r>
              <a:rPr lang="de-DE" sz="2300" dirty="0" smtClean="0"/>
              <a:t> </a:t>
            </a:r>
            <a:r>
              <a:rPr lang="de-DE" sz="2300" dirty="0" err="1" smtClean="0"/>
              <a:t>sunt</a:t>
            </a:r>
            <a:r>
              <a:rPr lang="de-DE" sz="2300" dirty="0" smtClean="0"/>
              <a:t>, </a:t>
            </a:r>
            <a:r>
              <a:rPr lang="de-DE" sz="2300" dirty="0" err="1" smtClean="0"/>
              <a:t>officia</a:t>
            </a:r>
            <a:r>
              <a:rPr lang="de-DE" sz="2300" dirty="0" smtClean="0"/>
              <a:t> </a:t>
            </a:r>
            <a:r>
              <a:rPr lang="de-DE" sz="2300" dirty="0" err="1" smtClean="0"/>
              <a:t>sitis</a:t>
            </a:r>
            <a:r>
              <a:rPr lang="de-DE" sz="2300" dirty="0" smtClean="0"/>
              <a:t> </a:t>
            </a:r>
            <a:r>
              <a:rPr lang="de-DE" sz="2300" dirty="0" err="1" smtClean="0"/>
              <a:t>volum</a:t>
            </a:r>
            <a:r>
              <a:rPr lang="de-DE" sz="2300" dirty="0" smtClean="0"/>
              <a:t> </a:t>
            </a:r>
            <a:r>
              <a:rPr lang="de-DE" sz="2300" dirty="0" err="1" smtClean="0"/>
              <a:t>ipsum</a:t>
            </a:r>
            <a:r>
              <a:rPr lang="de-DE" sz="2300" dirty="0" smtClean="0"/>
              <a:t> </a:t>
            </a:r>
            <a:r>
              <a:rPr lang="de-DE" sz="2300" dirty="0" err="1" smtClean="0"/>
              <a:t>quam</a:t>
            </a:r>
            <a:r>
              <a:rPr lang="de-DE" sz="2300" dirty="0" smtClean="0"/>
              <a:t>, </a:t>
            </a:r>
            <a:r>
              <a:rPr lang="de-DE" sz="2300" dirty="0" err="1" smtClean="0"/>
              <a:t>con</a:t>
            </a:r>
            <a:r>
              <a:rPr lang="de-DE" sz="2300" dirty="0" smtClean="0"/>
              <a:t> </a:t>
            </a:r>
            <a:r>
              <a:rPr lang="de-DE" sz="2300" dirty="0" err="1" smtClean="0"/>
              <a:t>nus</a:t>
            </a:r>
            <a:r>
              <a:rPr lang="de-DE" sz="2300" dirty="0" smtClean="0"/>
              <a:t> </a:t>
            </a:r>
            <a:r>
              <a:rPr lang="de-DE" sz="2300" dirty="0" err="1" smtClean="0"/>
              <a:t>audanimod</a:t>
            </a:r>
            <a:r>
              <a:rPr lang="de-DE" sz="2300" dirty="0" smtClean="0"/>
              <a:t> </a:t>
            </a:r>
            <a:r>
              <a:rPr lang="de-DE" sz="2300" dirty="0" err="1" smtClean="0"/>
              <a:t>maionserem</a:t>
            </a:r>
            <a:r>
              <a:rPr lang="de-DE" sz="2300" dirty="0" smtClean="0"/>
              <a:t> </a:t>
            </a:r>
            <a:r>
              <a:rPr lang="de-DE" sz="2300" dirty="0" err="1" smtClean="0"/>
              <a:t>eum</a:t>
            </a:r>
            <a:r>
              <a:rPr lang="de-DE" sz="2300" dirty="0" smtClean="0"/>
              <a:t>, </a:t>
            </a:r>
            <a:r>
              <a:rPr lang="de-DE" sz="2300" dirty="0" err="1" smtClean="0"/>
              <a:t>adigeni</a:t>
            </a:r>
            <a:r>
              <a:rPr lang="de-DE" sz="2300" dirty="0" smtClean="0"/>
              <a:t> </a:t>
            </a:r>
            <a:r>
              <a:rPr lang="de-DE" sz="2300" dirty="0" err="1" smtClean="0"/>
              <a:t>magnisimpore</a:t>
            </a:r>
            <a:r>
              <a:rPr lang="de-DE" sz="2300" dirty="0" smtClean="0"/>
              <a:t> </a:t>
            </a:r>
            <a:r>
              <a:rPr lang="de-DE" sz="2300" dirty="0" err="1" smtClean="0"/>
              <a:t>inciliam</a:t>
            </a:r>
            <a:r>
              <a:rPr lang="de-DE" sz="2300" dirty="0" smtClean="0"/>
              <a:t> </a:t>
            </a:r>
            <a:r>
              <a:rPr lang="de-DE" sz="2300" dirty="0" err="1" smtClean="0"/>
              <a:t>illauda</a:t>
            </a:r>
            <a:r>
              <a:rPr lang="de-DE" sz="2300" dirty="0" smtClean="0"/>
              <a:t> </a:t>
            </a:r>
            <a:r>
              <a:rPr lang="de-DE" sz="2300" dirty="0" err="1" smtClean="0"/>
              <a:t>que</a:t>
            </a:r>
            <a:r>
              <a:rPr lang="de-DE" sz="2300" dirty="0" smtClean="0"/>
              <a:t> ex </a:t>
            </a:r>
            <a:r>
              <a:rPr lang="de-DE" sz="2300" dirty="0" err="1" smtClean="0"/>
              <a:t>ellestin</a:t>
            </a:r>
            <a:r>
              <a:rPr lang="de-DE" sz="2300" dirty="0" smtClean="0"/>
              <a:t> </a:t>
            </a:r>
            <a:r>
              <a:rPr lang="de-DE" sz="2300" dirty="0" err="1" smtClean="0"/>
              <a:t>plibus</a:t>
            </a:r>
            <a:r>
              <a:rPr lang="de-DE" sz="2300" dirty="0" smtClean="0"/>
              <a:t> </a:t>
            </a:r>
            <a:r>
              <a:rPr lang="de-DE" sz="2300" dirty="0" err="1" smtClean="0"/>
              <a:t>eum</a:t>
            </a:r>
            <a:r>
              <a:rPr lang="de-DE" sz="2300" dirty="0" smtClean="0"/>
              <a:t> </a:t>
            </a:r>
            <a:r>
              <a:rPr lang="de-DE" sz="2300" dirty="0" err="1" smtClean="0"/>
              <a:t>verae</a:t>
            </a:r>
            <a:r>
              <a:rPr lang="de-DE" sz="2300" dirty="0" smtClean="0"/>
              <a:t> </a:t>
            </a:r>
            <a:r>
              <a:rPr lang="de-DE" sz="2300" dirty="0" err="1" smtClean="0"/>
              <a:t>maximen</a:t>
            </a:r>
            <a:r>
              <a:rPr lang="de-DE" sz="2300" dirty="0" smtClean="0"/>
              <a:t> </a:t>
            </a:r>
            <a:r>
              <a:rPr lang="de-DE" sz="2300" dirty="0" err="1" smtClean="0"/>
              <a:t>issitas</a:t>
            </a:r>
            <a:r>
              <a:rPr lang="de-DE" sz="2300" dirty="0" smtClean="0"/>
              <a:t> sam </a:t>
            </a:r>
            <a:r>
              <a:rPr lang="de-DE" sz="2300" dirty="0" err="1" smtClean="0"/>
              <a:t>as</a:t>
            </a:r>
            <a:r>
              <a:rPr lang="de-DE" sz="2300" dirty="0" smtClean="0"/>
              <a:t> </a:t>
            </a:r>
            <a:r>
              <a:rPr lang="de-DE" sz="2300" dirty="0" err="1" smtClean="0"/>
              <a:t>repeles</a:t>
            </a:r>
            <a:r>
              <a:rPr lang="de-DE" sz="2300" dirty="0" smtClean="0"/>
              <a:t> </a:t>
            </a:r>
            <a:r>
              <a:rPr lang="de-DE" sz="2300" dirty="0" err="1" smtClean="0"/>
              <a:t>quia</a:t>
            </a:r>
            <a:r>
              <a:rPr lang="de-DE" sz="2300" dirty="0" smtClean="0"/>
              <a:t> quo </a:t>
            </a:r>
            <a:r>
              <a:rPr lang="de-DE" sz="2300" dirty="0" err="1" smtClean="0"/>
              <a:t>dolecum</a:t>
            </a:r>
            <a:r>
              <a:rPr lang="de-DE" sz="2300" dirty="0" smtClean="0"/>
              <a:t> </a:t>
            </a:r>
            <a:r>
              <a:rPr lang="de-DE" sz="2300" dirty="0" err="1" smtClean="0"/>
              <a:t>harum</a:t>
            </a:r>
            <a:r>
              <a:rPr lang="de-DE" sz="2300" dirty="0" smtClean="0"/>
              <a:t> </a:t>
            </a:r>
            <a:r>
              <a:rPr lang="de-DE" sz="2300" dirty="0" err="1" smtClean="0"/>
              <a:t>solor</a:t>
            </a:r>
            <a:r>
              <a:rPr lang="de-DE" sz="2300" dirty="0" smtClean="0"/>
              <a:t> </a:t>
            </a:r>
            <a:r>
              <a:rPr lang="de-DE" sz="2300" dirty="0" err="1" smtClean="0"/>
              <a:t>sitasimi</a:t>
            </a:r>
            <a:r>
              <a:rPr lang="de-DE" sz="2300" dirty="0" smtClean="0"/>
              <a:t>, sam </a:t>
            </a:r>
            <a:r>
              <a:rPr lang="de-DE" sz="2300" dirty="0" err="1" smtClean="0"/>
              <a:t>aliqui</a:t>
            </a:r>
            <a:r>
              <a:rPr lang="de-DE" sz="2300" dirty="0" smtClean="0"/>
              <a:t> </a:t>
            </a:r>
            <a:r>
              <a:rPr lang="de-DE" sz="2300" dirty="0" err="1" smtClean="0"/>
              <a:t>culla</a:t>
            </a:r>
            <a:r>
              <a:rPr lang="de-DE" sz="2300" dirty="0" smtClean="0"/>
              <a:t> </a:t>
            </a:r>
            <a:r>
              <a:rPr lang="de-DE" sz="2300" dirty="0" err="1" smtClean="0"/>
              <a:t>aut</a:t>
            </a:r>
            <a:r>
              <a:rPr lang="de-DE" sz="2300" dirty="0" smtClean="0"/>
              <a:t> </a:t>
            </a:r>
            <a:r>
              <a:rPr lang="de-DE" sz="2300" dirty="0" err="1" smtClean="0"/>
              <a:t>ma</a:t>
            </a:r>
            <a:r>
              <a:rPr lang="de-DE" sz="2300" dirty="0" smtClean="0"/>
              <a:t> </a:t>
            </a:r>
            <a:r>
              <a:rPr lang="de-DE" sz="2300" dirty="0" err="1" smtClean="0"/>
              <a:t>dolorit</a:t>
            </a:r>
            <a:r>
              <a:rPr lang="de-DE" sz="2300" dirty="0" smtClean="0"/>
              <a:t>, </a:t>
            </a:r>
            <a:r>
              <a:rPr lang="de-DE" sz="2300" dirty="0" err="1" smtClean="0"/>
              <a:t>officae</a:t>
            </a:r>
            <a:r>
              <a:rPr lang="de-DE" sz="2300" dirty="0" smtClean="0"/>
              <a:t> </a:t>
            </a:r>
            <a:r>
              <a:rPr lang="de-DE" sz="2300" dirty="0" err="1" smtClean="0"/>
              <a:t>sunt</a:t>
            </a:r>
            <a:r>
              <a:rPr lang="de-DE" sz="2300" dirty="0" smtClean="0"/>
              <a:t> </a:t>
            </a:r>
            <a:r>
              <a:rPr lang="de-DE" sz="2300" dirty="0" err="1" smtClean="0"/>
              <a:t>volupti</a:t>
            </a:r>
            <a:r>
              <a:rPr lang="de-DE" sz="2300" dirty="0" smtClean="0"/>
              <a:t> </a:t>
            </a:r>
            <a:r>
              <a:rPr lang="de-DE" sz="2300" dirty="0" err="1" smtClean="0"/>
              <a:t>delesto</a:t>
            </a:r>
            <a:r>
              <a:rPr lang="de-DE" sz="2300" dirty="0" smtClean="0"/>
              <a:t> </a:t>
            </a:r>
            <a:r>
              <a:rPr lang="de-DE" sz="2300" dirty="0" err="1" smtClean="0"/>
              <a:t>que</a:t>
            </a:r>
            <a:r>
              <a:rPr lang="de-DE" sz="2300" dirty="0" smtClean="0"/>
              <a:t> </a:t>
            </a:r>
            <a:r>
              <a:rPr lang="de-DE" sz="2300" dirty="0" err="1" smtClean="0"/>
              <a:t>ditium</a:t>
            </a:r>
            <a:r>
              <a:rPr lang="de-DE" sz="2300" dirty="0" smtClean="0"/>
              <a:t> </a:t>
            </a:r>
            <a:r>
              <a:rPr lang="de-DE" sz="2300" dirty="0" err="1" smtClean="0"/>
              <a:t>volores</a:t>
            </a:r>
            <a:r>
              <a:rPr lang="de-DE" sz="2300" dirty="0" smtClean="0"/>
              <a:t> </a:t>
            </a:r>
            <a:r>
              <a:rPr lang="de-DE" sz="2300" dirty="0" err="1" smtClean="0"/>
              <a:t>sequianis</a:t>
            </a:r>
            <a:r>
              <a:rPr lang="de-DE" sz="2300" dirty="0" smtClean="0"/>
              <a:t> quo </a:t>
            </a:r>
            <a:r>
              <a:rPr lang="de-DE" sz="2300" dirty="0" err="1" smtClean="0"/>
              <a:t>volo</a:t>
            </a:r>
            <a:r>
              <a:rPr lang="de-DE" sz="2300" dirty="0" smtClean="0"/>
              <a:t> </a:t>
            </a:r>
            <a:r>
              <a:rPr lang="de-DE" sz="2300" dirty="0" err="1" smtClean="0"/>
              <a:t>magnitium</a:t>
            </a:r>
            <a:r>
              <a:rPr lang="de-DE" sz="2300" dirty="0" smtClean="0"/>
              <a:t> </a:t>
            </a:r>
            <a:r>
              <a:rPr lang="de-DE" sz="2300" dirty="0" err="1" smtClean="0"/>
              <a:t>quia</a:t>
            </a:r>
            <a:r>
              <a:rPr lang="de-DE" sz="2300" dirty="0" smtClean="0"/>
              <a:t> </a:t>
            </a:r>
            <a:r>
              <a:rPr lang="de-DE" sz="2300" dirty="0" err="1" smtClean="0"/>
              <a:t>niti</a:t>
            </a:r>
            <a:r>
              <a:rPr lang="de-DE" sz="2300" dirty="0" smtClean="0"/>
              <a:t> </a:t>
            </a:r>
            <a:r>
              <a:rPr lang="de-DE" sz="2300" dirty="0" err="1" smtClean="0"/>
              <a:t>beatiur</a:t>
            </a:r>
            <a:r>
              <a:rPr lang="de-DE" sz="2300" dirty="0" smtClean="0"/>
              <a:t> </a:t>
            </a:r>
            <a:r>
              <a:rPr lang="de-DE" sz="2300" dirty="0" err="1" smtClean="0"/>
              <a:t>andem</a:t>
            </a:r>
            <a:r>
              <a:rPr lang="de-DE" sz="2300" dirty="0" smtClean="0"/>
              <a:t> </a:t>
            </a:r>
            <a:r>
              <a:rPr lang="de-DE" sz="2300" dirty="0" err="1" smtClean="0"/>
              <a:t>hilibus</a:t>
            </a:r>
            <a:r>
              <a:rPr lang="de-DE" sz="2300" dirty="0" smtClean="0"/>
              <a:t> </a:t>
            </a:r>
            <a:r>
              <a:rPr lang="de-DE" sz="2300" dirty="0" err="1" smtClean="0"/>
              <a:t>culparum</a:t>
            </a:r>
            <a:r>
              <a:rPr lang="de-DE" sz="2300" dirty="0" smtClean="0"/>
              <a:t> </a:t>
            </a:r>
            <a:r>
              <a:rPr lang="de-DE" sz="2300" dirty="0" err="1" smtClean="0"/>
              <a:t>incilita</a:t>
            </a:r>
            <a:r>
              <a:rPr lang="de-DE" sz="2300" dirty="0" smtClean="0"/>
              <a:t> quo </a:t>
            </a:r>
            <a:r>
              <a:rPr lang="de-DE" sz="2300" dirty="0" err="1" smtClean="0"/>
              <a:t>eum</a:t>
            </a:r>
            <a:r>
              <a:rPr lang="de-DE" sz="2300" dirty="0" smtClean="0"/>
              <a:t> </a:t>
            </a:r>
            <a:r>
              <a:rPr lang="de-DE" sz="2300" dirty="0" err="1" smtClean="0"/>
              <a:t>quis</a:t>
            </a:r>
            <a:r>
              <a:rPr lang="de-DE" sz="2300" dirty="0" smtClean="0"/>
              <a:t> </a:t>
            </a:r>
            <a:r>
              <a:rPr lang="de-DE" sz="2300" dirty="0" err="1" smtClean="0"/>
              <a:t>eiciet</a:t>
            </a:r>
            <a:r>
              <a:rPr lang="de-DE" sz="2300" dirty="0" smtClean="0"/>
              <a:t> </a:t>
            </a:r>
            <a:r>
              <a:rPr lang="de-DE" sz="2300" dirty="0" err="1" smtClean="0"/>
              <a:t>ommolup</a:t>
            </a:r>
            <a:r>
              <a:rPr lang="de-DE" sz="2300" dirty="0" smtClean="0"/>
              <a:t> </a:t>
            </a:r>
            <a:r>
              <a:rPr lang="de-DE" sz="2300" dirty="0" err="1" smtClean="0"/>
              <a:t>tinienit</a:t>
            </a:r>
            <a:r>
              <a:rPr lang="de-DE" sz="2300" dirty="0" smtClean="0"/>
              <a:t> </a:t>
            </a:r>
            <a:r>
              <a:rPr lang="de-DE" sz="2300" dirty="0" err="1" smtClean="0"/>
              <a:t>vendestiume</a:t>
            </a:r>
            <a:r>
              <a:rPr lang="de-DE" sz="2300" dirty="0" smtClean="0"/>
              <a:t> </a:t>
            </a:r>
            <a:r>
              <a:rPr lang="de-DE" sz="2300" dirty="0" err="1" smtClean="0"/>
              <a:t>inulpar</a:t>
            </a:r>
            <a:r>
              <a:rPr lang="de-DE" sz="2300" dirty="0" smtClean="0"/>
              <a:t> </a:t>
            </a:r>
            <a:r>
              <a:rPr lang="de-DE" sz="2300" dirty="0" err="1" smtClean="0"/>
              <a:t>iaspidenecea</a:t>
            </a:r>
            <a:r>
              <a:rPr lang="de-DE" sz="2300" dirty="0" smtClean="0"/>
              <a:t> </a:t>
            </a:r>
            <a:r>
              <a:rPr lang="de-DE" sz="2300" dirty="0" err="1" smtClean="0"/>
              <a:t>voluptat</a:t>
            </a:r>
            <a:r>
              <a:rPr lang="de-DE" sz="2300" dirty="0" smtClean="0"/>
              <a:t> </a:t>
            </a:r>
            <a:r>
              <a:rPr lang="de-DE" sz="2300" dirty="0" err="1" smtClean="0"/>
              <a:t>explatas</a:t>
            </a:r>
            <a:r>
              <a:rPr lang="de-DE" sz="2300" dirty="0" smtClean="0"/>
              <a:t> </a:t>
            </a:r>
            <a:r>
              <a:rPr lang="de-DE" sz="2300" dirty="0" err="1" smtClean="0"/>
              <a:t>magnis</a:t>
            </a:r>
            <a:r>
              <a:rPr lang="de-DE" sz="2300" dirty="0" smtClean="0"/>
              <a:t> et, </a:t>
            </a:r>
            <a:r>
              <a:rPr lang="de-DE" sz="2300" dirty="0" err="1" smtClean="0"/>
              <a:t>od</a:t>
            </a:r>
            <a:r>
              <a:rPr lang="de-DE" sz="2300" dirty="0" smtClean="0"/>
              <a:t> </a:t>
            </a:r>
            <a:r>
              <a:rPr lang="de-DE" sz="2300" dirty="0" err="1" smtClean="0"/>
              <a:t>maion</a:t>
            </a:r>
            <a:r>
              <a:rPr lang="de-DE" sz="2300" dirty="0" smtClean="0"/>
              <a:t> </a:t>
            </a:r>
            <a:r>
              <a:rPr lang="de-DE" sz="2300" dirty="0" err="1" smtClean="0"/>
              <a:t>con</a:t>
            </a:r>
            <a:r>
              <a:rPr lang="de-DE" sz="2300" dirty="0" smtClean="0"/>
              <a:t> </a:t>
            </a:r>
            <a:r>
              <a:rPr lang="de-DE" sz="2300" dirty="0" err="1" smtClean="0"/>
              <a:t>consequatem</a:t>
            </a:r>
            <a:r>
              <a:rPr lang="de-DE" sz="2300" dirty="0" smtClean="0"/>
              <a:t> </a:t>
            </a:r>
            <a:r>
              <a:rPr lang="de-DE" sz="2300" dirty="0" err="1" smtClean="0"/>
              <a:t>ereperuptur</a:t>
            </a:r>
            <a:r>
              <a:rPr lang="de-DE" sz="2300" dirty="0" smtClean="0"/>
              <a:t> </a:t>
            </a:r>
            <a:r>
              <a:rPr lang="de-DE" sz="2300" dirty="0" err="1" smtClean="0"/>
              <a:t>aliquos</a:t>
            </a:r>
            <a:r>
              <a:rPr lang="de-DE" sz="2300" dirty="0" smtClean="0"/>
              <a:t> </a:t>
            </a:r>
            <a:r>
              <a:rPr lang="de-DE" sz="2300" dirty="0" err="1" smtClean="0"/>
              <a:t>ipsandis</a:t>
            </a:r>
            <a:r>
              <a:rPr lang="de-DE" sz="2300" dirty="0" smtClean="0"/>
              <a:t> di alias </a:t>
            </a:r>
            <a:r>
              <a:rPr lang="de-DE" sz="2300" dirty="0" err="1" smtClean="0"/>
              <a:t>earchil</a:t>
            </a:r>
            <a:r>
              <a:rPr lang="de-DE" sz="2300" dirty="0" smtClean="0"/>
              <a:t> </a:t>
            </a:r>
            <a:r>
              <a:rPr lang="de-DE" sz="2300" dirty="0" err="1" smtClean="0"/>
              <a:t>landigent</a:t>
            </a:r>
            <a:r>
              <a:rPr lang="de-DE" sz="2300" dirty="0" smtClean="0"/>
              <a:t> </a:t>
            </a:r>
            <a:r>
              <a:rPr lang="de-DE" sz="2300" dirty="0" err="1" smtClean="0"/>
              <a:t>lacim</a:t>
            </a:r>
            <a:r>
              <a:rPr lang="de-DE" sz="2300" dirty="0" smtClean="0"/>
              <a:t> et </a:t>
            </a:r>
            <a:r>
              <a:rPr lang="de-DE" sz="2300" dirty="0" err="1" smtClean="0"/>
              <a:t>res</a:t>
            </a:r>
            <a:r>
              <a:rPr lang="de-DE" sz="2300" dirty="0" smtClean="0"/>
              <a:t> </a:t>
            </a:r>
            <a:r>
              <a:rPr lang="de-DE" sz="2300" dirty="0" err="1" smtClean="0"/>
              <a:t>essum</a:t>
            </a:r>
            <a:r>
              <a:rPr lang="de-DE" sz="2300" dirty="0" smtClean="0"/>
              <a:t> </a:t>
            </a:r>
            <a:r>
              <a:rPr lang="de-DE" sz="2300" dirty="0" err="1" smtClean="0"/>
              <a:t>re</a:t>
            </a:r>
            <a:r>
              <a:rPr lang="de-DE" sz="2300" dirty="0" smtClean="0"/>
              <a:t> </a:t>
            </a:r>
            <a:r>
              <a:rPr lang="de-DE" sz="2300" dirty="0" err="1" smtClean="0"/>
              <a:t>ni</a:t>
            </a:r>
            <a:r>
              <a:rPr lang="de-DE" sz="2300" dirty="0" smtClean="0"/>
              <a:t> </a:t>
            </a:r>
            <a:r>
              <a:rPr lang="de-DE" sz="2300" dirty="0" err="1" smtClean="0"/>
              <a:t>opta</a:t>
            </a:r>
            <a:r>
              <a:rPr lang="de-DE" sz="2300" dirty="0" smtClean="0"/>
              <a:t> </a:t>
            </a:r>
            <a:r>
              <a:rPr lang="de-DE" sz="2300" dirty="0" err="1" smtClean="0"/>
              <a:t>venemquatur</a:t>
            </a:r>
            <a:r>
              <a:rPr lang="de-DE" sz="2300" dirty="0" smtClean="0"/>
              <a:t> </a:t>
            </a:r>
            <a:r>
              <a:rPr lang="de-DE" sz="2300" dirty="0" err="1" smtClean="0"/>
              <a:t>simuscit</a:t>
            </a:r>
            <a:endParaRPr lang="de-DE" sz="2300" dirty="0" smtClean="0"/>
          </a:p>
          <a:p>
            <a:pPr algn="just"/>
            <a:r>
              <a:rPr lang="de-DE" sz="2300" dirty="0" err="1" smtClean="0"/>
              <a:t>magnisimpore</a:t>
            </a:r>
            <a:r>
              <a:rPr lang="de-DE" sz="2300" dirty="0" smtClean="0"/>
              <a:t> </a:t>
            </a:r>
            <a:r>
              <a:rPr lang="de-DE" sz="2300" dirty="0" err="1" smtClean="0"/>
              <a:t>inciliam</a:t>
            </a:r>
            <a:r>
              <a:rPr lang="de-DE" sz="2300" dirty="0" smtClean="0"/>
              <a:t> </a:t>
            </a:r>
            <a:r>
              <a:rPr lang="de-DE" sz="2300" dirty="0" err="1" smtClean="0"/>
              <a:t>illauda</a:t>
            </a:r>
            <a:r>
              <a:rPr lang="de-DE" sz="2300" dirty="0" smtClean="0"/>
              <a:t> </a:t>
            </a:r>
            <a:r>
              <a:rPr lang="de-DE" sz="2300" dirty="0" err="1" smtClean="0"/>
              <a:t>que</a:t>
            </a:r>
            <a:r>
              <a:rPr lang="de-DE" sz="2300" dirty="0" smtClean="0"/>
              <a:t> ex </a:t>
            </a:r>
            <a:r>
              <a:rPr lang="de-DE" sz="2300" dirty="0" err="1" smtClean="0"/>
              <a:t>ellestin</a:t>
            </a:r>
            <a:r>
              <a:rPr lang="de-DE" sz="2300" dirty="0" smtClean="0"/>
              <a:t> </a:t>
            </a:r>
            <a:r>
              <a:rPr lang="de-DE" sz="2300" dirty="0" err="1" smtClean="0"/>
              <a:t>plibus</a:t>
            </a:r>
            <a:r>
              <a:rPr lang="de-DE" sz="2300" dirty="0" smtClean="0"/>
              <a:t> </a:t>
            </a:r>
            <a:r>
              <a:rPr lang="de-DE" sz="2300" dirty="0" err="1" smtClean="0"/>
              <a:t>eum</a:t>
            </a:r>
            <a:r>
              <a:rPr lang="de-DE" sz="2300" dirty="0" smtClean="0"/>
              <a:t> </a:t>
            </a:r>
            <a:r>
              <a:rPr lang="de-DE" sz="2300" dirty="0" err="1" smtClean="0"/>
              <a:t>verae</a:t>
            </a:r>
            <a:r>
              <a:rPr lang="de-DE" sz="2300" dirty="0" smtClean="0"/>
              <a:t> </a:t>
            </a:r>
            <a:r>
              <a:rPr lang="de-DE" sz="2300" dirty="0" err="1" smtClean="0"/>
              <a:t>maximen</a:t>
            </a:r>
            <a:r>
              <a:rPr lang="de-DE" sz="2300" dirty="0" smtClean="0"/>
              <a:t> </a:t>
            </a:r>
            <a:r>
              <a:rPr lang="de-DE" sz="2300" dirty="0" err="1" smtClean="0"/>
              <a:t>issitas</a:t>
            </a:r>
            <a:r>
              <a:rPr lang="de-DE" sz="2300" dirty="0" smtClean="0"/>
              <a:t> sam </a:t>
            </a:r>
            <a:r>
              <a:rPr lang="de-DE" sz="2300" dirty="0" err="1" smtClean="0"/>
              <a:t>as</a:t>
            </a:r>
            <a:r>
              <a:rPr lang="de-DE" sz="2300" dirty="0" smtClean="0"/>
              <a:t> </a:t>
            </a:r>
            <a:r>
              <a:rPr lang="de-DE" sz="2300" dirty="0" err="1" smtClean="0"/>
              <a:t>repeles</a:t>
            </a:r>
            <a:r>
              <a:rPr lang="de-DE" sz="2300" dirty="0" smtClean="0"/>
              <a:t> </a:t>
            </a:r>
            <a:r>
              <a:rPr lang="de-DE" sz="2300" dirty="0" err="1" smtClean="0"/>
              <a:t>quia</a:t>
            </a:r>
            <a:r>
              <a:rPr lang="de-DE" sz="2300" dirty="0" smtClean="0"/>
              <a:t> quo </a:t>
            </a:r>
            <a:r>
              <a:rPr lang="de-DE" sz="2300" dirty="0" err="1" smtClean="0"/>
              <a:t>dolecum</a:t>
            </a:r>
            <a:r>
              <a:rPr lang="de-DE" sz="2300" dirty="0" smtClean="0"/>
              <a:t> </a:t>
            </a:r>
            <a:r>
              <a:rPr lang="de-DE" sz="2300" dirty="0" err="1" smtClean="0"/>
              <a:t>harum</a:t>
            </a:r>
            <a:r>
              <a:rPr lang="de-DE" sz="2300" dirty="0" smtClean="0"/>
              <a:t> </a:t>
            </a:r>
            <a:r>
              <a:rPr lang="de-DE" sz="2300" dirty="0" err="1" smtClean="0"/>
              <a:t>solor</a:t>
            </a:r>
            <a:r>
              <a:rPr lang="de-DE" sz="2300" dirty="0" smtClean="0"/>
              <a:t> </a:t>
            </a:r>
            <a:r>
              <a:rPr lang="de-DE" sz="2300" dirty="0" err="1" smtClean="0"/>
              <a:t>sitasimi</a:t>
            </a:r>
            <a:r>
              <a:rPr lang="de-DE" sz="2300" dirty="0" smtClean="0"/>
              <a:t>, sam </a:t>
            </a:r>
            <a:r>
              <a:rPr lang="de-DE" sz="2300" dirty="0" err="1" smtClean="0"/>
              <a:t>aliqui</a:t>
            </a:r>
            <a:r>
              <a:rPr lang="de-DE" sz="2300" dirty="0" smtClean="0"/>
              <a:t> </a:t>
            </a:r>
            <a:r>
              <a:rPr lang="de-DE" sz="2300" dirty="0" err="1" smtClean="0"/>
              <a:t>culla</a:t>
            </a:r>
            <a:r>
              <a:rPr lang="de-DE" sz="2300" dirty="0" smtClean="0"/>
              <a:t> </a:t>
            </a:r>
            <a:r>
              <a:rPr lang="de-DE" sz="2300" dirty="0" err="1" smtClean="0"/>
              <a:t>aut</a:t>
            </a:r>
            <a:r>
              <a:rPr lang="de-DE" sz="2300" dirty="0" smtClean="0"/>
              <a:t> </a:t>
            </a:r>
            <a:r>
              <a:rPr lang="de-DE" sz="2300" dirty="0" err="1" smtClean="0"/>
              <a:t>ma</a:t>
            </a:r>
            <a:r>
              <a:rPr lang="de-DE" sz="2300" dirty="0" smtClean="0"/>
              <a:t> </a:t>
            </a:r>
            <a:r>
              <a:rPr lang="de-DE" sz="2300" dirty="0" err="1" smtClean="0"/>
              <a:t>dolorit</a:t>
            </a:r>
            <a:r>
              <a:rPr lang="de-DE" sz="2300" dirty="0" smtClean="0"/>
              <a:t>, </a:t>
            </a:r>
            <a:r>
              <a:rPr lang="de-DE" sz="2300" dirty="0" err="1" smtClean="0"/>
              <a:t>officae</a:t>
            </a:r>
            <a:r>
              <a:rPr lang="de-DE" sz="2300" dirty="0" smtClean="0"/>
              <a:t> </a:t>
            </a:r>
            <a:r>
              <a:rPr lang="de-DE" sz="2300" dirty="0" err="1" smtClean="0"/>
              <a:t>sunt</a:t>
            </a:r>
            <a:r>
              <a:rPr lang="de-DE" sz="2300" dirty="0" smtClean="0"/>
              <a:t> </a:t>
            </a:r>
            <a:r>
              <a:rPr lang="de-DE" sz="2300" dirty="0" err="1" smtClean="0"/>
              <a:t>volupti</a:t>
            </a:r>
            <a:r>
              <a:rPr lang="de-DE" sz="2300" dirty="0" smtClean="0"/>
              <a:t> </a:t>
            </a:r>
            <a:r>
              <a:rPr lang="de-DE" sz="2300" dirty="0" err="1" smtClean="0"/>
              <a:t>delesto</a:t>
            </a:r>
            <a:r>
              <a:rPr lang="de-DE" sz="2300" dirty="0" smtClean="0"/>
              <a:t> </a:t>
            </a:r>
            <a:r>
              <a:rPr lang="de-DE" sz="2300" dirty="0" err="1" smtClean="0"/>
              <a:t>que</a:t>
            </a:r>
            <a:r>
              <a:rPr lang="de-DE" sz="2300" dirty="0" smtClean="0"/>
              <a:t> </a:t>
            </a:r>
            <a:r>
              <a:rPr lang="de-DE" sz="2300" dirty="0" err="1" smtClean="0"/>
              <a:t>ditium</a:t>
            </a:r>
            <a:r>
              <a:rPr lang="de-DE" sz="2300" dirty="0" smtClean="0"/>
              <a:t> </a:t>
            </a:r>
            <a:r>
              <a:rPr lang="de-DE" sz="2300" dirty="0" err="1" smtClean="0"/>
              <a:t>volores</a:t>
            </a:r>
            <a:r>
              <a:rPr lang="de-DE" sz="2300" dirty="0" smtClean="0"/>
              <a:t> </a:t>
            </a:r>
            <a:r>
              <a:rPr lang="de-DE" sz="2300" dirty="0" err="1" smtClean="0"/>
              <a:t>sequianis</a:t>
            </a:r>
            <a:r>
              <a:rPr lang="de-DE" sz="2300" dirty="0" smtClean="0"/>
              <a:t> quo </a:t>
            </a:r>
            <a:r>
              <a:rPr lang="de-DE" sz="2300" dirty="0" err="1" smtClean="0"/>
              <a:t>volo</a:t>
            </a:r>
            <a:r>
              <a:rPr lang="de-DE" sz="2300" dirty="0" smtClean="0"/>
              <a:t> </a:t>
            </a:r>
            <a:r>
              <a:rPr lang="de-DE" sz="2300" dirty="0" err="1" smtClean="0"/>
              <a:t>magnitium</a:t>
            </a:r>
            <a:r>
              <a:rPr lang="de-DE" sz="2300" dirty="0" smtClean="0"/>
              <a:t> </a:t>
            </a:r>
            <a:r>
              <a:rPr lang="de-DE" sz="2300" dirty="0" err="1" smtClean="0"/>
              <a:t>quia</a:t>
            </a:r>
            <a:r>
              <a:rPr lang="de-DE" sz="2300" dirty="0" smtClean="0"/>
              <a:t> </a:t>
            </a:r>
            <a:r>
              <a:rPr lang="de-DE" sz="2300" dirty="0" err="1" smtClean="0"/>
              <a:t>niti</a:t>
            </a:r>
            <a:r>
              <a:rPr lang="de-DE" sz="2300" dirty="0" smtClean="0"/>
              <a:t> </a:t>
            </a:r>
            <a:r>
              <a:rPr lang="de-DE" sz="2300" dirty="0" err="1" smtClean="0"/>
              <a:t>beatiur</a:t>
            </a:r>
            <a:r>
              <a:rPr lang="de-DE" sz="2300" dirty="0" smtClean="0"/>
              <a:t> </a:t>
            </a:r>
            <a:r>
              <a:rPr lang="de-DE" sz="2300" dirty="0" err="1" smtClean="0"/>
              <a:t>andem</a:t>
            </a:r>
            <a:r>
              <a:rPr lang="de-DE" sz="2300" dirty="0" smtClean="0"/>
              <a:t> </a:t>
            </a:r>
            <a:r>
              <a:rPr lang="de-DE" sz="2300" dirty="0" err="1" smtClean="0"/>
              <a:t>hilibus</a:t>
            </a:r>
            <a:r>
              <a:rPr lang="de-DE" sz="2300" dirty="0" smtClean="0"/>
              <a:t> </a:t>
            </a:r>
            <a:r>
              <a:rPr lang="de-DE" sz="2300" dirty="0" err="1" smtClean="0"/>
              <a:t>culparum</a:t>
            </a:r>
            <a:r>
              <a:rPr lang="de-DE" sz="2300" dirty="0" smtClean="0"/>
              <a:t> </a:t>
            </a:r>
            <a:r>
              <a:rPr lang="de-DE" sz="2300" dirty="0" err="1" smtClean="0"/>
              <a:t>incilita</a:t>
            </a:r>
            <a:r>
              <a:rPr lang="de-DE" sz="2300" dirty="0" smtClean="0"/>
              <a:t> quo </a:t>
            </a:r>
            <a:r>
              <a:rPr lang="de-DE" sz="2300" dirty="0" err="1" smtClean="0"/>
              <a:t>eum</a:t>
            </a:r>
            <a:endParaRPr lang="de-DE" sz="2300" dirty="0"/>
          </a:p>
        </p:txBody>
      </p:sp>
      <p:sp>
        <p:nvSpPr>
          <p:cNvPr id="10" name="Textfeld 9"/>
          <p:cNvSpPr txBox="1"/>
          <p:nvPr/>
        </p:nvSpPr>
        <p:spPr>
          <a:xfrm>
            <a:off x="16958096" y="851525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/>
              <a:t>FKZ:03KB00x</a:t>
            </a:r>
            <a:endParaRPr lang="de-DE" sz="32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85488" y="23780947"/>
            <a:ext cx="45477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 dirty="0">
                <a:latin typeface="+mn-lt"/>
              </a:rPr>
              <a:t>Max Mustermann - Projektkoordinator</a:t>
            </a:r>
          </a:p>
          <a:p>
            <a:r>
              <a:rPr lang="de-DE" altLang="de-DE" sz="2000" dirty="0">
                <a:latin typeface="+mn-lt"/>
              </a:rPr>
              <a:t>Muster GmbH</a:t>
            </a:r>
          </a:p>
          <a:p>
            <a:r>
              <a:rPr lang="de-DE" altLang="de-DE" sz="2000" dirty="0">
                <a:latin typeface="+mn-lt"/>
              </a:rPr>
              <a:t>Musterstraße 123, 12345 Leipzig</a:t>
            </a:r>
          </a:p>
          <a:p>
            <a:r>
              <a:rPr lang="de-DE" altLang="de-DE" sz="2000" dirty="0">
                <a:latin typeface="+mn-lt"/>
              </a:rPr>
              <a:t>Tel.: +49 (0) 123  1234-234</a:t>
            </a:r>
          </a:p>
          <a:p>
            <a:r>
              <a:rPr lang="de-DE" altLang="de-DE" sz="2000" dirty="0">
                <a:latin typeface="+mn-lt"/>
              </a:rPr>
              <a:t>Fax : +49 (0) 123 1234–235</a:t>
            </a:r>
          </a:p>
          <a:p>
            <a:r>
              <a:rPr lang="de-DE" altLang="de-DE" sz="2000" dirty="0">
                <a:latin typeface="+mn-lt"/>
              </a:rPr>
              <a:t>E-Mail: max.mustermann@muster.de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323119" y="23780821"/>
            <a:ext cx="40913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 dirty="0">
                <a:latin typeface="+mj-lt"/>
              </a:rPr>
              <a:t>Max Mustermann - Mitarbeiterin</a:t>
            </a:r>
          </a:p>
          <a:p>
            <a:r>
              <a:rPr lang="de-DE" altLang="de-DE" sz="2000" dirty="0">
                <a:latin typeface="+mj-lt"/>
              </a:rPr>
              <a:t>Muster GmbH</a:t>
            </a:r>
          </a:p>
          <a:p>
            <a:r>
              <a:rPr lang="de-DE" altLang="de-DE" sz="2000" dirty="0">
                <a:latin typeface="+mj-lt"/>
              </a:rPr>
              <a:t>Musterstraße 123, 12345 Leipzig</a:t>
            </a:r>
          </a:p>
          <a:p>
            <a:r>
              <a:rPr lang="de-DE" altLang="de-DE" sz="2000" dirty="0">
                <a:latin typeface="+mj-lt"/>
              </a:rPr>
              <a:t>Tel.: +49 (0) 123  1234-234</a:t>
            </a:r>
          </a:p>
          <a:p>
            <a:r>
              <a:rPr lang="de-DE" altLang="de-DE" sz="2000" dirty="0">
                <a:latin typeface="+mj-lt"/>
              </a:rPr>
              <a:t>Fax : +49 (0) 123 1234–235</a:t>
            </a:r>
          </a:p>
          <a:p>
            <a:r>
              <a:rPr lang="de-DE" altLang="de-DE" sz="2000" dirty="0">
                <a:latin typeface="+mj-lt"/>
              </a:rPr>
              <a:t>E-Mail: max.mustermann@muster.de</a:t>
            </a:r>
          </a:p>
        </p:txBody>
      </p:sp>
      <p:sp>
        <p:nvSpPr>
          <p:cNvPr id="13" name="Rechteck 12"/>
          <p:cNvSpPr/>
          <p:nvPr/>
        </p:nvSpPr>
        <p:spPr>
          <a:xfrm>
            <a:off x="11359628" y="27111623"/>
            <a:ext cx="9342884" cy="316835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2367740" y="27903711"/>
            <a:ext cx="8506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+mj-lt"/>
              </a:rPr>
              <a:t>Eigene Logos</a:t>
            </a:r>
            <a:endParaRPr lang="de-DE" sz="3000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90978" y="19532475"/>
            <a:ext cx="9361040" cy="19082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4000" b="1" dirty="0" smtClean="0">
                <a:solidFill>
                  <a:srgbClr val="DC9E00"/>
                </a:solidFill>
              </a:rPr>
              <a:t>Fazit</a:t>
            </a:r>
          </a:p>
          <a:p>
            <a:pPr algn="just"/>
            <a:endParaRPr lang="de-DE" sz="3200" dirty="0" smtClean="0"/>
          </a:p>
          <a:p>
            <a:pPr algn="just"/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officia</a:t>
            </a:r>
            <a:r>
              <a:rPr lang="de-DE" sz="2300" dirty="0" smtClean="0"/>
              <a:t> </a:t>
            </a:r>
            <a:r>
              <a:rPr lang="de-DE" sz="2300" dirty="0" err="1" smtClean="0"/>
              <a:t>dolupturio</a:t>
            </a:r>
            <a:r>
              <a:rPr lang="de-DE" sz="2300" dirty="0" smtClean="0"/>
              <a:t> </a:t>
            </a:r>
            <a:r>
              <a:rPr lang="de-DE" sz="2300" dirty="0" err="1" smtClean="0"/>
              <a:t>blaborp</a:t>
            </a:r>
            <a:r>
              <a:rPr lang="de-DE" sz="2300" dirty="0" smtClean="0"/>
              <a:t> </a:t>
            </a:r>
            <a:r>
              <a:rPr lang="de-DE" sz="2300" dirty="0" err="1" smtClean="0"/>
              <a:t>oreped</a:t>
            </a:r>
            <a:r>
              <a:rPr lang="de-DE" sz="2300" dirty="0" smtClean="0"/>
              <a:t> </a:t>
            </a:r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odipis</a:t>
            </a:r>
            <a:r>
              <a:rPr lang="de-DE" sz="2300" dirty="0" smtClean="0"/>
              <a:t> </a:t>
            </a:r>
            <a:r>
              <a:rPr lang="de-DE" sz="2300" dirty="0" err="1" smtClean="0"/>
              <a:t>voluptatur</a:t>
            </a:r>
            <a:r>
              <a:rPr lang="de-DE" sz="2300" dirty="0" smtClean="0"/>
              <a:t> </a:t>
            </a:r>
            <a:r>
              <a:rPr lang="de-DE" sz="2300" dirty="0" err="1" smtClean="0"/>
              <a:t>adistium</a:t>
            </a:r>
            <a:r>
              <a:rPr lang="de-DE" sz="2300" dirty="0" smtClean="0"/>
              <a:t> </a:t>
            </a:r>
            <a:r>
              <a:rPr lang="de-DE" sz="2300" dirty="0" err="1" smtClean="0"/>
              <a:t>rem</a:t>
            </a:r>
            <a:r>
              <a:rPr lang="de-DE" sz="2300" dirty="0" smtClean="0"/>
              <a:t>. </a:t>
            </a:r>
            <a:r>
              <a:rPr lang="de-DE" sz="2300" dirty="0" err="1" smtClean="0"/>
              <a:t>Tur</a:t>
            </a:r>
            <a:r>
              <a:rPr lang="de-DE" sz="2300" dirty="0" smtClean="0"/>
              <a:t>, </a:t>
            </a:r>
            <a:r>
              <a:rPr lang="de-DE" sz="2300" dirty="0" err="1" smtClean="0"/>
              <a:t>volorerum</a:t>
            </a:r>
            <a:r>
              <a:rPr lang="de-DE" sz="2300" dirty="0" smtClean="0"/>
              <a:t> </a:t>
            </a:r>
            <a:r>
              <a:rPr lang="de-DE" sz="2300" dirty="0" err="1" smtClean="0"/>
              <a:t>estius</a:t>
            </a:r>
            <a:r>
              <a:rPr lang="de-DE" sz="2300" dirty="0" smtClean="0"/>
              <a:t> </a:t>
            </a:r>
            <a:r>
              <a:rPr lang="de-DE" sz="2300" dirty="0" err="1" smtClean="0"/>
              <a:t>qui</a:t>
            </a:r>
            <a:r>
              <a:rPr lang="de-DE" sz="2300" dirty="0" smtClean="0"/>
              <a:t> </a:t>
            </a:r>
            <a:r>
              <a:rPr lang="de-DE" sz="2300" dirty="0" err="1" smtClean="0"/>
              <a:t>sercienis</a:t>
            </a:r>
            <a:r>
              <a:rPr lang="de-DE" sz="2300" dirty="0" smtClean="0"/>
              <a:t> </a:t>
            </a:r>
            <a:r>
              <a:rPr lang="de-DE" sz="2300" dirty="0" err="1" smtClean="0"/>
              <a:t>deruptatem</a:t>
            </a:r>
            <a:r>
              <a:rPr lang="de-DE" sz="2300" dirty="0" smtClean="0"/>
              <a:t> </a:t>
            </a:r>
            <a:r>
              <a:rPr lang="de-DE" sz="2300" dirty="0" err="1" smtClean="0"/>
              <a:t>sum</a:t>
            </a:r>
            <a:r>
              <a:rPr lang="de-DE" sz="2300" dirty="0" smtClean="0"/>
              <a:t> </a:t>
            </a:r>
            <a:r>
              <a:rPr lang="de-DE" sz="2300" dirty="0" err="1" smtClean="0"/>
              <a:t>doluptatemos</a:t>
            </a:r>
            <a:r>
              <a:rPr lang="de-DE" sz="2300" dirty="0" smtClean="0"/>
              <a:t> </a:t>
            </a:r>
            <a:r>
              <a:rPr lang="de-DE" sz="2300" dirty="0" err="1" smtClean="0"/>
              <a:t>eum</a:t>
            </a:r>
            <a:r>
              <a:rPr lang="de-DE" sz="2300" dirty="0" smtClean="0"/>
              <a:t> </a:t>
            </a:r>
            <a:r>
              <a:rPr lang="de-DE" sz="2300" dirty="0" err="1" smtClean="0"/>
              <a:t>fugitis</a:t>
            </a:r>
            <a:r>
              <a:rPr lang="de-DE" sz="2300" dirty="0" smtClean="0"/>
              <a:t> et</a:t>
            </a:r>
            <a:endParaRPr lang="de-DE" sz="2300" dirty="0"/>
          </a:p>
        </p:txBody>
      </p:sp>
      <p:sp>
        <p:nvSpPr>
          <p:cNvPr id="16" name="Rechteck 15"/>
          <p:cNvSpPr/>
          <p:nvPr/>
        </p:nvSpPr>
        <p:spPr>
          <a:xfrm>
            <a:off x="11485488" y="10171435"/>
            <a:ext cx="8928992" cy="59766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171521" y="11683603"/>
            <a:ext cx="8506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+mj-lt"/>
              </a:rPr>
              <a:t>Bild/Grafik</a:t>
            </a:r>
            <a:endParaRPr lang="de-DE" sz="3000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512823" y="23072935"/>
            <a:ext cx="9164821" cy="7080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4000" b="1" dirty="0" smtClean="0">
                <a:solidFill>
                  <a:srgbClr val="DC9E00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1085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Benutzerdefiniert</PresentationFormat>
  <Paragraphs>24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Ü1_50 pt</vt:lpstr>
    </vt:vector>
  </TitlesOfParts>
  <Company>DBFZ - Deutsches BiomasseForschungsZentrum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Gröber, Angela</dc:creator>
  <cp:lastModifiedBy>Gröber, Angela</cp:lastModifiedBy>
  <cp:revision>9</cp:revision>
  <dcterms:created xsi:type="dcterms:W3CDTF">2014-04-08T07:48:07Z</dcterms:created>
  <dcterms:modified xsi:type="dcterms:W3CDTF">2017-05-11T08:21:13Z</dcterms:modified>
</cp:coreProperties>
</file>